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11" d="100"/>
          <a:sy n="111" d="100"/>
        </p:scale>
        <p:origin x="-157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F1B51-6943-C541-BD5D-C5304D942164}" type="datetimeFigureOut">
              <a:rPr lang="en-US" smtClean="0"/>
              <a:t>14/05/20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6D66C-5B72-934C-B3FE-B0D674C6C2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9079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F1B51-6943-C541-BD5D-C5304D942164}" type="datetimeFigureOut">
              <a:rPr lang="en-US" smtClean="0"/>
              <a:t>14/05/20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6D66C-5B72-934C-B3FE-B0D674C6C2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4682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F1B51-6943-C541-BD5D-C5304D942164}" type="datetimeFigureOut">
              <a:rPr lang="en-US" smtClean="0"/>
              <a:t>14/05/20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6D66C-5B72-934C-B3FE-B0D674C6C2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4395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F1B51-6943-C541-BD5D-C5304D942164}" type="datetimeFigureOut">
              <a:rPr lang="en-US" smtClean="0"/>
              <a:t>14/05/20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6D66C-5B72-934C-B3FE-B0D674C6C2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1215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F1B51-6943-C541-BD5D-C5304D942164}" type="datetimeFigureOut">
              <a:rPr lang="en-US" smtClean="0"/>
              <a:t>14/05/20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6D66C-5B72-934C-B3FE-B0D674C6C2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3447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F1B51-6943-C541-BD5D-C5304D942164}" type="datetimeFigureOut">
              <a:rPr lang="en-US" smtClean="0"/>
              <a:t>14/05/20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6D66C-5B72-934C-B3FE-B0D674C6C2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895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F1B51-6943-C541-BD5D-C5304D942164}" type="datetimeFigureOut">
              <a:rPr lang="en-US" smtClean="0"/>
              <a:t>14/05/20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6D66C-5B72-934C-B3FE-B0D674C6C2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777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F1B51-6943-C541-BD5D-C5304D942164}" type="datetimeFigureOut">
              <a:rPr lang="en-US" smtClean="0"/>
              <a:t>14/05/20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6D66C-5B72-934C-B3FE-B0D674C6C2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626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F1B51-6943-C541-BD5D-C5304D942164}" type="datetimeFigureOut">
              <a:rPr lang="en-US" smtClean="0"/>
              <a:t>14/05/20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6D66C-5B72-934C-B3FE-B0D674C6C2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0351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F1B51-6943-C541-BD5D-C5304D942164}" type="datetimeFigureOut">
              <a:rPr lang="en-US" smtClean="0"/>
              <a:t>14/05/20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6D66C-5B72-934C-B3FE-B0D674C6C2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8299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F1B51-6943-C541-BD5D-C5304D942164}" type="datetimeFigureOut">
              <a:rPr lang="en-US" smtClean="0"/>
              <a:t>14/05/20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6D66C-5B72-934C-B3FE-B0D674C6C2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4692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FF1B51-6943-C541-BD5D-C5304D942164}" type="datetimeFigureOut">
              <a:rPr lang="en-US" smtClean="0"/>
              <a:t>14/05/20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6D66C-5B72-934C-B3FE-B0D674C6C2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441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image" Target="../media/image4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Revised lectures of </a:t>
            </a:r>
            <a:r>
              <a:rPr lang="en-US" dirty="0" smtClean="0"/>
              <a:t>Drawing </a:t>
            </a:r>
            <a:br>
              <a:rPr lang="en-US" dirty="0" smtClean="0"/>
            </a:br>
            <a:r>
              <a:rPr lang="en-US" sz="1300" dirty="0" smtClean="0"/>
              <a:t>BY </a:t>
            </a:r>
            <a:r>
              <a:rPr lang="en-US" sz="1300" dirty="0" err="1" smtClean="0"/>
              <a:t>Noureen</a:t>
            </a:r>
            <a:r>
              <a:rPr lang="en-US" sz="1300" dirty="0" smtClean="0"/>
              <a:t> Rashid</a:t>
            </a:r>
            <a:br>
              <a:rPr lang="en-US" sz="1300" dirty="0" smtClean="0"/>
            </a:br>
            <a:r>
              <a:rPr lang="en-US" sz="1300" dirty="0" smtClean="0"/>
              <a:t>lecturer </a:t>
            </a:r>
            <a:endParaRPr lang="en-US" sz="13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1515" y="3405639"/>
            <a:ext cx="6400800" cy="1752600"/>
          </a:xfrm>
        </p:spPr>
        <p:txBody>
          <a:bodyPr>
            <a:normAutofit/>
          </a:bodyPr>
          <a:lstStyle/>
          <a:p>
            <a:r>
              <a:rPr lang="en-US" sz="1800" dirty="0" smtClean="0"/>
              <a:t>Foundation year</a:t>
            </a:r>
          </a:p>
          <a:p>
            <a:r>
              <a:rPr lang="en-US" sz="1800" dirty="0" smtClean="0"/>
              <a:t>2020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1200952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39745_xl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915" r="-40915"/>
          <a:stretch>
            <a:fillRect/>
          </a:stretch>
        </p:blipFill>
        <p:spPr>
          <a:xfrm>
            <a:off x="-847049" y="274638"/>
            <a:ext cx="10639882" cy="5851525"/>
          </a:xfrm>
        </p:spPr>
      </p:pic>
    </p:spTree>
    <p:extLst>
      <p:ext uri="{BB962C8B-B14F-4D97-AF65-F5344CB8AC3E}">
        <p14:creationId xmlns:p14="http://schemas.microsoft.com/office/powerpoint/2010/main" val="35424603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274410b65878b7d44ddec7d022d5c1c2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9870" r="-89870"/>
          <a:stretch>
            <a:fillRect/>
          </a:stretch>
        </p:blipFill>
        <p:spPr>
          <a:xfrm>
            <a:off x="-800870" y="263444"/>
            <a:ext cx="10660236" cy="5862719"/>
          </a:xfrm>
        </p:spPr>
      </p:pic>
    </p:spTree>
    <p:extLst>
      <p:ext uri="{BB962C8B-B14F-4D97-AF65-F5344CB8AC3E}">
        <p14:creationId xmlns:p14="http://schemas.microsoft.com/office/powerpoint/2010/main" val="3053327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210102745_art classic posters-rubens-study-of-daniel-in-the-lions-den-art-prints_600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8654" r="-78654"/>
          <a:stretch>
            <a:fillRect/>
          </a:stretch>
        </p:blipFill>
        <p:spPr>
          <a:xfrm>
            <a:off x="-1250804" y="-82308"/>
            <a:ext cx="11652383" cy="6408362"/>
          </a:xfrm>
        </p:spPr>
      </p:pic>
    </p:spTree>
    <p:extLst>
      <p:ext uri="{BB962C8B-B14F-4D97-AF65-F5344CB8AC3E}">
        <p14:creationId xmlns:p14="http://schemas.microsoft.com/office/powerpoint/2010/main" val="15128308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ce8ae521506373564371fedf19211147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8418" r="-78418"/>
          <a:stretch>
            <a:fillRect/>
          </a:stretch>
        </p:blipFill>
        <p:spPr>
          <a:xfrm>
            <a:off x="-989143" y="148746"/>
            <a:ext cx="10868794" cy="5977418"/>
          </a:xfrm>
        </p:spPr>
      </p:pic>
    </p:spTree>
    <p:extLst>
      <p:ext uri="{BB962C8B-B14F-4D97-AF65-F5344CB8AC3E}">
        <p14:creationId xmlns:p14="http://schemas.microsoft.com/office/powerpoint/2010/main" val="30165844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jklpzu1lvo23suhtsulv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0876" r="-90876"/>
          <a:stretch>
            <a:fillRect/>
          </a:stretch>
        </p:blipFill>
        <p:spPr>
          <a:xfrm>
            <a:off x="-1071456" y="141100"/>
            <a:ext cx="10882697" cy="5985064"/>
          </a:xfrm>
        </p:spPr>
      </p:pic>
    </p:spTree>
    <p:extLst>
      <p:ext uri="{BB962C8B-B14F-4D97-AF65-F5344CB8AC3E}">
        <p14:creationId xmlns:p14="http://schemas.microsoft.com/office/powerpoint/2010/main" val="10195783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tudies_for_the_Libyan_Sibyl_(recto);_Studies_for_the_Libyan_Sibyl_and_a_small_Sketch_for_a_Seated_Figure_(verso)_MET_DP826907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3305" r="-73305"/>
          <a:stretch>
            <a:fillRect/>
          </a:stretch>
        </p:blipFill>
        <p:spPr>
          <a:xfrm>
            <a:off x="-824518" y="105824"/>
            <a:ext cx="10799136" cy="5939109"/>
          </a:xfrm>
        </p:spPr>
      </p:pic>
    </p:spTree>
    <p:extLst>
      <p:ext uri="{BB962C8B-B14F-4D97-AF65-F5344CB8AC3E}">
        <p14:creationId xmlns:p14="http://schemas.microsoft.com/office/powerpoint/2010/main" val="24334926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5444"/>
            <a:ext cx="8229600" cy="616704"/>
          </a:xfrm>
        </p:spPr>
        <p:txBody>
          <a:bodyPr>
            <a:normAutofit fontScale="90000"/>
          </a:bodyPr>
          <a:lstStyle/>
          <a:p>
            <a:r>
              <a:rPr lang="en-US" sz="1600" dirty="0" smtClean="0"/>
              <a:t>Assignment1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introduction of human figure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684297"/>
            <a:ext cx="8229600" cy="3471638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2000" dirty="0" smtClean="0"/>
              <a:t>Please consult the attached book</a:t>
            </a:r>
          </a:p>
          <a:p>
            <a:pPr marL="0" indent="0" algn="ctr">
              <a:buNone/>
            </a:pPr>
            <a:r>
              <a:rPr lang="en-US" sz="2800" dirty="0" smtClean="0"/>
              <a:t>“Part 1: Figure Drawing Basics—Action &amp; Structure”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49937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 descr="4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5817" r="-75817"/>
          <a:stretch>
            <a:fillRect/>
          </a:stretch>
        </p:blipFill>
        <p:spPr>
          <a:xfrm>
            <a:off x="-721194" y="274638"/>
            <a:ext cx="10639882" cy="5851525"/>
          </a:xfrm>
        </p:spPr>
      </p:pic>
    </p:spTree>
    <p:extLst>
      <p:ext uri="{BB962C8B-B14F-4D97-AF65-F5344CB8AC3E}">
        <p14:creationId xmlns:p14="http://schemas.microsoft.com/office/powerpoint/2010/main" val="35770851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1600" dirty="0" smtClean="0"/>
              <a:t>Assignment 2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Study of Head-Torso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81695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sz="2000" dirty="0" smtClean="0"/>
              <a:t>Please consult the attached book</a:t>
            </a:r>
          </a:p>
          <a:p>
            <a:pPr marL="0" indent="0" algn="ctr">
              <a:buNone/>
            </a:pPr>
            <a:r>
              <a:rPr lang="en-US" dirty="0" smtClean="0"/>
              <a:t>“Drawing the Human Head” </a:t>
            </a:r>
          </a:p>
          <a:p>
            <a:r>
              <a:rPr lang="en-US" sz="1200" dirty="0" smtClean="0"/>
              <a:t>Page no 19 to 27</a:t>
            </a:r>
          </a:p>
          <a:p>
            <a:r>
              <a:rPr lang="en-US" sz="1200" dirty="0" smtClean="0"/>
              <a:t>Page no 31 to 35</a:t>
            </a:r>
          </a:p>
          <a:p>
            <a:r>
              <a:rPr lang="en-US" sz="1200" dirty="0" smtClean="0"/>
              <a:t>Page 38 to39 </a:t>
            </a:r>
          </a:p>
          <a:p>
            <a:r>
              <a:rPr lang="en-US" sz="1200" dirty="0" smtClean="0"/>
              <a:t>Page no 52 to 65 </a:t>
            </a:r>
          </a:p>
          <a:p>
            <a:r>
              <a:rPr lang="en-US" sz="1200" dirty="0" smtClean="0"/>
              <a:t>Page no 13 to 14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9136588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5" name="Content Placeholder 4" descr="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6657" r="-66657"/>
          <a:stretch>
            <a:fillRect/>
          </a:stretch>
        </p:blipFill>
        <p:spPr>
          <a:xfrm>
            <a:off x="-652550" y="457678"/>
            <a:ext cx="10307060" cy="5668486"/>
          </a:xfrm>
        </p:spPr>
      </p:pic>
    </p:spTree>
    <p:extLst>
      <p:ext uri="{BB962C8B-B14F-4D97-AF65-F5344CB8AC3E}">
        <p14:creationId xmlns:p14="http://schemas.microsoft.com/office/powerpoint/2010/main" val="40351551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400" dirty="0" smtClean="0"/>
              <a:t>Assignment 3</a:t>
            </a:r>
            <a:br>
              <a:rPr lang="en-US" sz="1400" dirty="0" smtClean="0"/>
            </a:br>
            <a:r>
              <a:rPr lang="en-US" sz="4000" dirty="0" smtClean="0"/>
              <a:t>Study of Arm to Hand-Leg to Feet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030" y="2904579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sz="2000" dirty="0" smtClean="0"/>
              <a:t>Please consult the attached book</a:t>
            </a:r>
          </a:p>
          <a:p>
            <a:pPr marL="0" indent="0" algn="ctr">
              <a:buNone/>
            </a:pPr>
            <a:r>
              <a:rPr lang="en-US" dirty="0" smtClean="0"/>
              <a:t>“Dynamic Figure Drawing</a:t>
            </a:r>
            <a:r>
              <a:rPr lang="en-US" dirty="0" smtClean="0"/>
              <a:t>”</a:t>
            </a:r>
          </a:p>
          <a:p>
            <a:pPr marL="0" indent="0" algn="ctr">
              <a:buNone/>
            </a:pPr>
            <a:r>
              <a:rPr lang="en-US" dirty="0" smtClean="0"/>
              <a:t>“Drawing Dynamic Hands”</a:t>
            </a:r>
            <a:endParaRPr lang="en-US" dirty="0" smtClean="0"/>
          </a:p>
          <a:p>
            <a:pPr marL="0" indent="0" algn="ctr">
              <a:buNone/>
            </a:pPr>
            <a:endParaRPr lang="en-US" dirty="0" smtClean="0"/>
          </a:p>
          <a:p>
            <a:r>
              <a:rPr lang="en-US" sz="1200" dirty="0" smtClean="0"/>
              <a:t>Form and structure page 11 to 20 </a:t>
            </a:r>
          </a:p>
          <a:p>
            <a:r>
              <a:rPr lang="en-US" sz="1200" dirty="0" smtClean="0"/>
              <a:t>Proportions and measurement page 26 to 38</a:t>
            </a:r>
          </a:p>
          <a:p>
            <a:r>
              <a:rPr lang="en-US" sz="1200" dirty="0"/>
              <a:t> </a:t>
            </a:r>
            <a:r>
              <a:rPr lang="en-US" sz="1200" dirty="0" smtClean="0"/>
              <a:t>complete chapter of “The definitive body forms”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61141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 descr="2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" r="41225" b="42877"/>
          <a:stretch/>
        </p:blipFill>
        <p:spPr>
          <a:xfrm>
            <a:off x="540909" y="1128792"/>
            <a:ext cx="3653904" cy="4503411"/>
          </a:xfrm>
        </p:spPr>
      </p:pic>
      <p:pic>
        <p:nvPicPr>
          <p:cNvPr id="6" name="Picture 5" descr="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1641" y="862550"/>
            <a:ext cx="3957938" cy="5357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4259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1600" dirty="0" smtClean="0"/>
              <a:t>Assignment 4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The </a:t>
            </a:r>
            <a:r>
              <a:rPr lang="en-US" dirty="0"/>
              <a:t>S</a:t>
            </a:r>
            <a:r>
              <a:rPr lang="en-US" dirty="0" smtClean="0"/>
              <a:t>tudy of Seated </a:t>
            </a:r>
            <a:r>
              <a:rPr lang="en-US" dirty="0"/>
              <a:t>F</a:t>
            </a:r>
            <a:r>
              <a:rPr lang="en-US" dirty="0" smtClean="0"/>
              <a:t>igure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671188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sz="2000" dirty="0" smtClean="0"/>
              <a:t>Some significant examples are given below </a:t>
            </a:r>
            <a:endParaRPr lang="en-US" dirty="0" smtClean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73413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312" y="165861"/>
            <a:ext cx="8229600" cy="1143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6eb2ac19ae155a91784c1333f4663e20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5075" r="-75075"/>
          <a:stretch>
            <a:fillRect/>
          </a:stretch>
        </p:blipFill>
        <p:spPr>
          <a:xfrm>
            <a:off x="-838329" y="396322"/>
            <a:ext cx="10801599" cy="5940463"/>
          </a:xfrm>
        </p:spPr>
      </p:pic>
    </p:spTree>
    <p:extLst>
      <p:ext uri="{BB962C8B-B14F-4D97-AF65-F5344CB8AC3E}">
        <p14:creationId xmlns:p14="http://schemas.microsoft.com/office/powerpoint/2010/main" val="21512748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110</Words>
  <Application>Microsoft Macintosh PowerPoint</Application>
  <PresentationFormat>On-screen Show (4:3)</PresentationFormat>
  <Paragraphs>26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Revised lectures of Drawing  BY Noureen Rashid lecturer </vt:lpstr>
      <vt:lpstr>Assignment1 introduction of human figure </vt:lpstr>
      <vt:lpstr>PowerPoint Presentation</vt:lpstr>
      <vt:lpstr>Assignment 2 Study of Head-Torso  </vt:lpstr>
      <vt:lpstr> </vt:lpstr>
      <vt:lpstr>Assignment 3 Study of Arm to Hand-Leg to Feet</vt:lpstr>
      <vt:lpstr>PowerPoint Presentation</vt:lpstr>
      <vt:lpstr>Assignment 4 The Study of Seated Figure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Mac Technologes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Revision classes of Drawing  BY Noureen Rashid lecture </dc:title>
  <dc:creator>A.Jabbar Nasir</dc:creator>
  <cp:lastModifiedBy>A.Jabbar Nasir</cp:lastModifiedBy>
  <cp:revision>29</cp:revision>
  <dcterms:created xsi:type="dcterms:W3CDTF">2020-05-14T00:42:40Z</dcterms:created>
  <dcterms:modified xsi:type="dcterms:W3CDTF">2020-05-14T01:41:38Z</dcterms:modified>
</cp:coreProperties>
</file>